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SQL ;and the Nature of Data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9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5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1879"/>
            <a:ext cx="10515600" cy="90881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3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808383"/>
            <a:ext cx="2628900" cy="53685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08383"/>
            <a:ext cx="7734300" cy="53685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3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7165"/>
            <a:ext cx="10515600" cy="68352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SQL ;and the Nature of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2192001" cy="8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4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8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5131"/>
            <a:ext cx="10515600" cy="895558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2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5130"/>
            <a:ext cx="10515600" cy="895558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6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8627"/>
            <a:ext cx="10515600" cy="92206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95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5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5130"/>
            <a:ext cx="3932237" cy="126227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0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21634"/>
            <a:ext cx="3932237" cy="1235765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67409"/>
            <a:ext cx="10515600" cy="72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33C7B-6E96-463A-B9A4-8389E1555AAD}" type="datetimeFigureOut">
              <a:rPr lang="en-US" smtClean="0"/>
              <a:t>10/23/2015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SQL ;and the Nature of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0D0B0-09BB-490A-8F83-8E009B1F5BC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50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1907"/>
            <a:ext cx="9144000" cy="15735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Structured Query Language</a:t>
            </a:r>
            <a:br>
              <a:rPr lang="en-US" dirty="0" smtClean="0"/>
            </a:br>
            <a:r>
              <a:rPr lang="en-US" dirty="0" smtClean="0"/>
              <a:t>SQL</a:t>
            </a:r>
            <a:br>
              <a:rPr lang="en-US" dirty="0" smtClean="0"/>
            </a:br>
            <a:r>
              <a:rPr lang="en-US" dirty="0" smtClean="0"/>
              <a:t>Unit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94460"/>
            <a:ext cx="9144000" cy="247603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Solving Problems with 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MusicList</a:t>
            </a:r>
            <a:r>
              <a:rPr lang="en-US" dirty="0" smtClean="0"/>
              <a:t> table, design a single table query that will: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a.  List Artist, Album name and Title </a:t>
            </a:r>
            <a:br>
              <a:rPr lang="en-US" dirty="0" smtClean="0"/>
            </a:br>
            <a:r>
              <a:rPr lang="en-US" dirty="0" smtClean="0"/>
              <a:t>	b.  For all albums that have an Artist name that has</a:t>
            </a:r>
            <a:br>
              <a:rPr lang="en-US" dirty="0" smtClean="0"/>
            </a:br>
            <a:r>
              <a:rPr lang="en-US" dirty="0" smtClean="0"/>
              <a:t>	      a “W” anywhere in the Artist name</a:t>
            </a:r>
            <a:br>
              <a:rPr lang="en-US" dirty="0" smtClean="0"/>
            </a:br>
            <a:r>
              <a:rPr lang="en-US" dirty="0" smtClean="0"/>
              <a:t>	c.   Use the WHERE clause with LIKE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60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Customers table, design a single table query that will: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a.  Use the “AS” keyword to change the fieldname of </a:t>
            </a:r>
            <a:br>
              <a:rPr lang="en-US" dirty="0" smtClean="0"/>
            </a:br>
            <a:r>
              <a:rPr lang="en-US" dirty="0" smtClean="0"/>
              <a:t>		1.  </a:t>
            </a:r>
            <a:r>
              <a:rPr lang="en-US" dirty="0" err="1" smtClean="0"/>
              <a:t>CompanyName</a:t>
            </a:r>
            <a:r>
              <a:rPr lang="en-US" dirty="0" smtClean="0"/>
              <a:t> to “Company”</a:t>
            </a:r>
            <a:br>
              <a:rPr lang="en-US" dirty="0" smtClean="0"/>
            </a:br>
            <a:r>
              <a:rPr lang="en-US" dirty="0" smtClean="0"/>
              <a:t>		2.  </a:t>
            </a:r>
            <a:r>
              <a:rPr lang="en-US" dirty="0" err="1" smtClean="0"/>
              <a:t>ContactName</a:t>
            </a:r>
            <a:r>
              <a:rPr lang="en-US" dirty="0" smtClean="0"/>
              <a:t> to “Contact Guy”</a:t>
            </a:r>
            <a:br>
              <a:rPr lang="en-US" dirty="0" smtClean="0"/>
            </a:br>
            <a:r>
              <a:rPr lang="en-US" dirty="0" smtClean="0"/>
              <a:t>		3.  </a:t>
            </a:r>
            <a:r>
              <a:rPr lang="en-US" dirty="0" err="1" smtClean="0"/>
              <a:t>ContactTitle</a:t>
            </a:r>
            <a:r>
              <a:rPr lang="en-US" dirty="0" smtClean="0"/>
              <a:t> to “Title”</a:t>
            </a:r>
            <a:br>
              <a:rPr lang="en-US" dirty="0" smtClean="0"/>
            </a:br>
            <a:r>
              <a:rPr lang="en-US" dirty="0" smtClean="0"/>
              <a:t>	b.  Use the ORDER BY keyword to sort the </a:t>
            </a:r>
            <a:r>
              <a:rPr lang="en-US" dirty="0" err="1" smtClean="0"/>
              <a:t>CompanName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      field in Ascending order</a:t>
            </a:r>
          </a:p>
        </p:txBody>
      </p:sp>
    </p:spTree>
    <p:extLst>
      <p:ext uri="{BB962C8B-B14F-4D97-AF65-F5344CB8AC3E}">
        <p14:creationId xmlns:p14="http://schemas.microsoft.com/office/powerpoint/2010/main" val="112856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Budget table, find the total amount of Actual budget expenditures for the entire set of Divisions with the aggregate functions below</a:t>
            </a:r>
          </a:p>
          <a:p>
            <a:r>
              <a:rPr lang="en-US" dirty="0" smtClean="0"/>
              <a:t>Use the following output fields: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a.  Sum of Actuals – SUM()</a:t>
            </a:r>
            <a:br>
              <a:rPr lang="en-US" dirty="0" smtClean="0"/>
            </a:br>
            <a:r>
              <a:rPr lang="en-US" dirty="0" smtClean="0"/>
              <a:t>	b.  Average of Actuals – AVG()</a:t>
            </a:r>
            <a:br>
              <a:rPr lang="en-US" dirty="0" smtClean="0"/>
            </a:br>
            <a:r>
              <a:rPr lang="en-US" dirty="0" smtClean="0"/>
              <a:t>	c.  MAX and MIN of Actuals – MAX() and MIN()</a:t>
            </a:r>
            <a:br>
              <a:rPr lang="en-US" dirty="0" smtClean="0"/>
            </a:br>
            <a:r>
              <a:rPr lang="en-US" dirty="0" smtClean="0"/>
              <a:t>	d.  Standard deviation – </a:t>
            </a:r>
            <a:r>
              <a:rPr lang="en-US" dirty="0" err="1" smtClean="0"/>
              <a:t>stddev</a:t>
            </a:r>
            <a:r>
              <a:rPr lang="en-US" dirty="0" smtClean="0"/>
              <a:t>()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72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Exercise 3, add to the SQL code so that the Category of the aggregate amounts is specific to “Facility”</a:t>
            </a:r>
          </a:p>
          <a:p>
            <a:r>
              <a:rPr lang="en-US" dirty="0" smtClean="0"/>
              <a:t>Use the WHERE keyword and the IN function </a:t>
            </a:r>
          </a:p>
          <a:p>
            <a:r>
              <a:rPr lang="en-US" dirty="0" smtClean="0"/>
              <a:t>Display the following fields: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a.  Division</a:t>
            </a:r>
            <a:br>
              <a:rPr lang="en-US" dirty="0" smtClean="0"/>
            </a:br>
            <a:r>
              <a:rPr lang="en-US" dirty="0" smtClean="0"/>
              <a:t>	b.  Department</a:t>
            </a:r>
            <a:br>
              <a:rPr lang="en-US" dirty="0" smtClean="0"/>
            </a:br>
            <a:r>
              <a:rPr lang="en-US" dirty="0" smtClean="0"/>
              <a:t>	c.   Category</a:t>
            </a:r>
            <a:br>
              <a:rPr lang="en-US" dirty="0" smtClean="0"/>
            </a:br>
            <a:r>
              <a:rPr lang="en-US" dirty="0" smtClean="0"/>
              <a:t>	d.  Item, Budget, Actual and Variance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64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2728</TotalTime>
  <Words>107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Structured Query Language SQL Unit 4</vt:lpstr>
      <vt:lpstr>Exercise 1</vt:lpstr>
      <vt:lpstr>Exercise 2</vt:lpstr>
      <vt:lpstr>Exercise 3</vt:lpstr>
      <vt:lpstr>Exercise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Meason</dc:creator>
  <cp:lastModifiedBy>Robert Meason</cp:lastModifiedBy>
  <cp:revision>197</cp:revision>
  <dcterms:created xsi:type="dcterms:W3CDTF">2015-10-17T20:41:21Z</dcterms:created>
  <dcterms:modified xsi:type="dcterms:W3CDTF">2015-10-23T14:58:29Z</dcterms:modified>
</cp:coreProperties>
</file>